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6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9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78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4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0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5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40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0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3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0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1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E3877-8599-4CDA-92C7-DFD4BD18D02C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7D88-57EA-41F2-9E28-A100A66B8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1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20815" y="708"/>
            <a:ext cx="9144000" cy="913471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29</a:t>
            </a:r>
            <a:r>
              <a:rPr lang="ko-KR" altLang="en-US" sz="4000" dirty="0" smtClean="0"/>
              <a:t>강 이미지출력 레이아웃 응용실습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177879" y="1230743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이미지 출력 </a:t>
            </a:r>
            <a:r>
              <a:rPr lang="ko-KR" altLang="en-US" sz="2400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앱과</a:t>
            </a: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출력 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원리</a:t>
            </a: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이미지 출력</a:t>
            </a: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이미지 목록</a:t>
            </a: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en-US" altLang="ko-KR" sz="2400" b="1" dirty="0" smtClean="0"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400" b="1" dirty="0" err="1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그리드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 형태의 이미지 출력</a:t>
            </a:r>
            <a:endParaRPr lang="ko-KR" altLang="en-US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7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4239" b="44381"/>
          <a:stretch/>
        </p:blipFill>
        <p:spPr>
          <a:xfrm>
            <a:off x="156388" y="723015"/>
            <a:ext cx="11827305" cy="488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4144" y="788710"/>
            <a:ext cx="971909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package com.example.imagedisplay_1;</a:t>
            </a:r>
          </a:p>
          <a:p>
            <a:endParaRPr lang="en-US" altLang="ko-KR" sz="2000" dirty="0"/>
          </a:p>
          <a:p>
            <a:r>
              <a:rPr lang="en-US" altLang="ko-KR" sz="2000" dirty="0"/>
              <a:t>import android.support.v7.app.AppCompatActivity;</a:t>
            </a:r>
          </a:p>
          <a:p>
            <a:r>
              <a:rPr lang="en-US" altLang="ko-KR" sz="2000" dirty="0"/>
              <a:t>import </a:t>
            </a:r>
            <a:r>
              <a:rPr lang="en-US" altLang="ko-KR" sz="2000" dirty="0" err="1"/>
              <a:t>android.os.Bundle</a:t>
            </a:r>
            <a:r>
              <a:rPr lang="en-US" altLang="ko-KR" sz="2000" dirty="0"/>
              <a:t>;</a:t>
            </a:r>
          </a:p>
          <a:p>
            <a:endParaRPr lang="en-US" altLang="ko-KR" sz="2000" dirty="0"/>
          </a:p>
          <a:p>
            <a:r>
              <a:rPr lang="en-US" altLang="ko-KR" sz="2000" dirty="0"/>
              <a:t>public class </a:t>
            </a:r>
            <a:r>
              <a:rPr lang="en-US" altLang="ko-KR" sz="2000" dirty="0" err="1"/>
              <a:t>MainActivity</a:t>
            </a:r>
            <a:r>
              <a:rPr lang="en-US" altLang="ko-KR" sz="2000" dirty="0"/>
              <a:t> extends </a:t>
            </a:r>
            <a:r>
              <a:rPr lang="en-US" altLang="ko-KR" sz="2000" dirty="0" err="1"/>
              <a:t>AppCompatActivity</a:t>
            </a:r>
            <a:r>
              <a:rPr lang="en-US" altLang="ko-KR" sz="2000" dirty="0"/>
              <a:t> {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@Override</a:t>
            </a:r>
          </a:p>
          <a:p>
            <a:r>
              <a:rPr lang="en-US" altLang="ko-KR" sz="2000" dirty="0"/>
              <a:t>    protected void </a:t>
            </a:r>
            <a:r>
              <a:rPr lang="en-US" altLang="ko-KR" sz="2000" dirty="0" err="1"/>
              <a:t>onCreate</a:t>
            </a:r>
            <a:r>
              <a:rPr lang="en-US" altLang="ko-KR" sz="2000" dirty="0"/>
              <a:t>(Bundle </a:t>
            </a:r>
            <a:r>
              <a:rPr lang="en-US" altLang="ko-KR" sz="2000" dirty="0" err="1"/>
              <a:t>savedInstanceState</a:t>
            </a:r>
            <a:r>
              <a:rPr lang="en-US" altLang="ko-KR" sz="2000" dirty="0"/>
              <a:t>) {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super.onCreate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savedInstanceState</a:t>
            </a:r>
            <a:r>
              <a:rPr lang="en-US" altLang="ko-KR" sz="2000" dirty="0"/>
              <a:t>);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setContentView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R.layout.activity_main</a:t>
            </a:r>
            <a:r>
              <a:rPr lang="en-US" altLang="ko-KR" sz="2000" dirty="0"/>
              <a:t>);</a:t>
            </a:r>
          </a:p>
          <a:p>
            <a:r>
              <a:rPr lang="en-US" altLang="ko-KR" sz="2000" dirty="0"/>
              <a:t>    }</a:t>
            </a:r>
          </a:p>
          <a:p>
            <a:r>
              <a:rPr lang="en-US" altLang="ko-K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35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9894" b="19965"/>
          <a:stretch/>
        </p:blipFill>
        <p:spPr>
          <a:xfrm>
            <a:off x="137376" y="429717"/>
            <a:ext cx="12054624" cy="60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2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35" y="0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다중 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레이아웃을 이용한 이미지출력하기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806" t="2140" r="9105" b="3396"/>
          <a:stretch/>
        </p:blipFill>
        <p:spPr>
          <a:xfrm>
            <a:off x="8108830" y="146648"/>
            <a:ext cx="3157268" cy="64784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721" t="1180" r="7912" b="1917"/>
          <a:stretch/>
        </p:blipFill>
        <p:spPr>
          <a:xfrm>
            <a:off x="2570673" y="378178"/>
            <a:ext cx="3132144" cy="649153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088921" y="3519577"/>
            <a:ext cx="785004" cy="767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4873925" y="1121434"/>
            <a:ext cx="3312543" cy="278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88640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이미지를 복사해 놓음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9975" b="33395"/>
          <a:stretch/>
        </p:blipFill>
        <p:spPr>
          <a:xfrm>
            <a:off x="241540" y="629728"/>
            <a:ext cx="11950459" cy="63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0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[strings.xml]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997" r="43364" b="55371"/>
          <a:stretch/>
        </p:blipFill>
        <p:spPr>
          <a:xfrm>
            <a:off x="120770" y="319177"/>
            <a:ext cx="11897801" cy="53915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7668" y="57106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app_name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  <a:r>
              <a:rPr lang="ko-KR" altLang="en-US" dirty="0">
                <a:solidFill>
                  <a:srgbClr val="FF0000"/>
                </a:solidFill>
              </a:rPr>
              <a:t>명화</a:t>
            </a:r>
            <a:r>
              <a:rPr lang="en-US" altLang="ko-KR" dirty="0">
                <a:solidFill>
                  <a:srgbClr val="FF0000"/>
                </a:solidFill>
              </a:rPr>
              <a:t>_2&lt;/string&gt;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&lt;/resources&gt;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6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137" b="9348"/>
          <a:stretch/>
        </p:blipFill>
        <p:spPr>
          <a:xfrm>
            <a:off x="232913" y="369333"/>
            <a:ext cx="9445925" cy="63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8636" b="9419"/>
          <a:stretch/>
        </p:blipFill>
        <p:spPr>
          <a:xfrm>
            <a:off x="271187" y="95576"/>
            <a:ext cx="9272307" cy="66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2090" y="0"/>
            <a:ext cx="1129197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android:paddingBottom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android:paddingLeft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android:paddingRight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android:paddingTop</a:t>
            </a:r>
            <a:r>
              <a:rPr lang="en-US" altLang="ko-KR" sz="1400" dirty="0"/>
              <a:t>="20dp" 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dirty="0"/>
              <a:t>    &lt;!-- 1</a:t>
            </a:r>
            <a:r>
              <a:rPr lang="ko-KR" altLang="en-US" sz="1400" dirty="0"/>
              <a:t>행</a:t>
            </a:r>
            <a:r>
              <a:rPr lang="en-US" altLang="ko-KR" sz="1400" dirty="0"/>
              <a:t>: </a:t>
            </a:r>
            <a:r>
              <a:rPr lang="ko-KR" altLang="en-US" sz="1400" dirty="0"/>
              <a:t>시작 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LinearLayout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="horizontal" 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ImageView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="0dp"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android:src</a:t>
            </a:r>
            <a:r>
              <a:rPr lang="en-US" altLang="ko-KR" sz="1400" dirty="0"/>
              <a:t>="@</a:t>
            </a:r>
            <a:r>
              <a:rPr lang="en-US" altLang="ko-KR" sz="1400" dirty="0" err="1"/>
              <a:t>drawable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starry_night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android:padding</a:t>
            </a:r>
            <a:r>
              <a:rPr lang="en-US" altLang="ko-KR" sz="1400" dirty="0"/>
              <a:t>="2sp"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android:layout_weight</a:t>
            </a:r>
            <a:r>
              <a:rPr lang="en-US" altLang="ko-KR" sz="1400" dirty="0"/>
              <a:t>="1"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android:adjustViewBounds</a:t>
            </a:r>
            <a:r>
              <a:rPr lang="en-US" altLang="ko-KR" sz="1400" dirty="0"/>
              <a:t>="true" /&gt;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ImageView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="0dp"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android:src</a:t>
            </a:r>
            <a:r>
              <a:rPr lang="en-US" altLang="ko-KR" sz="1400" dirty="0"/>
              <a:t>="@</a:t>
            </a:r>
            <a:r>
              <a:rPr lang="en-US" altLang="ko-KR" sz="1400" dirty="0" err="1"/>
              <a:t>drawable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still_life_with_kettle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android:padding</a:t>
            </a:r>
            <a:r>
              <a:rPr lang="en-US" altLang="ko-KR" sz="1400" dirty="0"/>
              <a:t>="2sp"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android:layout_weight</a:t>
            </a:r>
            <a:r>
              <a:rPr lang="en-US" altLang="ko-KR" sz="1400" dirty="0"/>
              <a:t>="1"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android:adjustViewBounds</a:t>
            </a:r>
            <a:r>
              <a:rPr lang="en-US" altLang="ko-KR" sz="1400" dirty="0"/>
              <a:t>="true" /&gt;</a:t>
            </a:r>
          </a:p>
          <a:p>
            <a:r>
              <a:rPr lang="en-US" altLang="ko-KR" sz="1400" dirty="0"/>
              <a:t>    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&lt;!-- 1</a:t>
            </a:r>
            <a:r>
              <a:rPr lang="ko-KR" altLang="en-US" sz="1400" dirty="0"/>
              <a:t>행</a:t>
            </a:r>
            <a:r>
              <a:rPr lang="en-US" altLang="ko-KR" sz="1400" dirty="0"/>
              <a:t>: </a:t>
            </a:r>
            <a:r>
              <a:rPr lang="ko-KR" altLang="en-US" sz="1400" dirty="0"/>
              <a:t>끝  </a:t>
            </a:r>
            <a:r>
              <a:rPr lang="en-US" altLang="ko-KR" sz="1400" dirty="0"/>
              <a:t>--&gt;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53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0717" y="369874"/>
            <a:ext cx="98427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&lt;!-- 2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시작 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in_a_cafe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still_life_with_flowers_and_fruit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&lt;!-- 2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끝 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840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317" t="9760" r="38602" b="5096"/>
          <a:stretch/>
        </p:blipFill>
        <p:spPr>
          <a:xfrm>
            <a:off x="8142672" y="-56909"/>
            <a:ext cx="3841243" cy="689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35" y="0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레이아웃을 이용한 이미지출력하기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659" t="1239" r="8839" b="2365"/>
          <a:stretch/>
        </p:blipFill>
        <p:spPr>
          <a:xfrm>
            <a:off x="2553419" y="508958"/>
            <a:ext cx="2898476" cy="603849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864634" y="3390181"/>
            <a:ext cx="862641" cy="810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</p:cNvCxnSpPr>
          <p:nvPr/>
        </p:nvCxnSpPr>
        <p:spPr>
          <a:xfrm flipV="1">
            <a:off x="4727275" y="844062"/>
            <a:ext cx="3300102" cy="2951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9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818" b="42726"/>
          <a:stretch/>
        </p:blipFill>
        <p:spPr>
          <a:xfrm>
            <a:off x="353683" y="369332"/>
            <a:ext cx="11473131" cy="6141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0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200" b="18720"/>
          <a:stretch/>
        </p:blipFill>
        <p:spPr>
          <a:xfrm>
            <a:off x="327803" y="369332"/>
            <a:ext cx="10282687" cy="6370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7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35" y="0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테이블 레이아웃을 이용한 이미지출력하기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101" t="1829" r="8876" b="2647"/>
          <a:stretch/>
        </p:blipFill>
        <p:spPr>
          <a:xfrm>
            <a:off x="3131387" y="457201"/>
            <a:ext cx="2967488" cy="62381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159399" y="2725947"/>
            <a:ext cx="853212" cy="785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012611" y="1259457"/>
            <a:ext cx="2355012" cy="1846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585" t="9681" r="38296" b="5245"/>
          <a:stretch/>
        </p:blipFill>
        <p:spPr>
          <a:xfrm>
            <a:off x="8440614" y="184665"/>
            <a:ext cx="3499339" cy="65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[strings.xml]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1831" b="50895"/>
          <a:stretch/>
        </p:blipFill>
        <p:spPr>
          <a:xfrm>
            <a:off x="60385" y="369332"/>
            <a:ext cx="11757804" cy="47641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91287" y="4761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ko-KR" altLang="en-US" dirty="0"/>
              <a:t>명화</a:t>
            </a:r>
            <a:r>
              <a:rPr lang="en-US" altLang="ko-KR" dirty="0"/>
              <a:t>_3&lt;/string&gt;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10988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59" y="562694"/>
            <a:ext cx="3673368" cy="37073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3741"/>
          <a:stretch/>
        </p:blipFill>
        <p:spPr>
          <a:xfrm>
            <a:off x="212784" y="556943"/>
            <a:ext cx="3349925" cy="5196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72" y="4376618"/>
            <a:ext cx="5325373" cy="16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7374" b="32643"/>
          <a:stretch/>
        </p:blipFill>
        <p:spPr>
          <a:xfrm>
            <a:off x="103517" y="415686"/>
            <a:ext cx="11622332" cy="53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5884" b="9174"/>
          <a:stretch/>
        </p:blipFill>
        <p:spPr>
          <a:xfrm>
            <a:off x="181154" y="369333"/>
            <a:ext cx="10757140" cy="6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1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74" b="9788"/>
          <a:stretch/>
        </p:blipFill>
        <p:spPr>
          <a:xfrm>
            <a:off x="163901" y="114837"/>
            <a:ext cx="11577768" cy="67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8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6981" y="378024"/>
            <a:ext cx="980823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TableLayout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TableRow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starry_night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still_life_with_kettle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34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3026" y="457570"/>
            <a:ext cx="85315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in_a_cafe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still_life_with_flowers_and_fruit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</a:t>
            </a:r>
            <a:r>
              <a:rPr lang="en-US" altLang="ko-KR" dirty="0"/>
              <a:t>="2sp"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TableLayout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4760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[strings.xml]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8761" b="53380"/>
          <a:stretch/>
        </p:blipFill>
        <p:spPr>
          <a:xfrm>
            <a:off x="25181" y="369332"/>
            <a:ext cx="12166819" cy="44787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2612" y="4848044"/>
            <a:ext cx="6113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&lt;resources&gt;</a:t>
            </a:r>
          </a:p>
          <a:p>
            <a:r>
              <a:rPr lang="en-US" altLang="ko-KR" sz="2000" dirty="0"/>
              <a:t>    &lt;string name="</a:t>
            </a:r>
            <a:r>
              <a:rPr lang="en-US" altLang="ko-KR" sz="2000" dirty="0" err="1"/>
              <a:t>app_name</a:t>
            </a:r>
            <a:r>
              <a:rPr lang="en-US" altLang="ko-KR" sz="2000" dirty="0"/>
              <a:t>"&gt;</a:t>
            </a:r>
            <a:r>
              <a:rPr lang="ko-KR" altLang="en-US" sz="2000" dirty="0"/>
              <a:t>명화</a:t>
            </a:r>
            <a:r>
              <a:rPr lang="en-US" altLang="ko-KR" sz="2000" dirty="0"/>
              <a:t>1&lt;/string&gt;</a:t>
            </a:r>
          </a:p>
          <a:p>
            <a:r>
              <a:rPr lang="en-US" altLang="ko-KR" sz="2000" dirty="0"/>
              <a:t>    &lt;string name="title01"&gt;Starry Night&lt;/string&gt;</a:t>
            </a:r>
          </a:p>
          <a:p>
            <a:r>
              <a:rPr lang="en-US" altLang="ko-KR" sz="2000" dirty="0"/>
              <a:t>    &lt;string name="artist01"&gt;</a:t>
            </a:r>
            <a:r>
              <a:rPr lang="ko-KR" altLang="en-US" sz="2000" dirty="0"/>
              <a:t>고흐</a:t>
            </a:r>
            <a:r>
              <a:rPr lang="en-US" altLang="ko-KR" sz="2000" dirty="0"/>
              <a:t>&lt;/string&gt;</a:t>
            </a:r>
          </a:p>
          <a:p>
            <a:r>
              <a:rPr lang="en-US" altLang="ko-KR" sz="2000" dirty="0" smtClean="0"/>
              <a:t>&lt;/</a:t>
            </a:r>
            <a:r>
              <a:rPr lang="en-US" altLang="ko-KR" sz="2000" dirty="0"/>
              <a:t>resources&gt;</a:t>
            </a:r>
          </a:p>
        </p:txBody>
      </p:sp>
    </p:spTree>
    <p:extLst>
      <p:ext uri="{BB962C8B-B14F-4D97-AF65-F5344CB8AC3E}">
        <p14:creationId xmlns:p14="http://schemas.microsoft.com/office/powerpoint/2010/main" val="362235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4624" b="43917"/>
          <a:stretch/>
        </p:blipFill>
        <p:spPr>
          <a:xfrm>
            <a:off x="86264" y="608700"/>
            <a:ext cx="11901782" cy="498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87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5" b="19286"/>
          <a:stretch/>
        </p:blipFill>
        <p:spPr>
          <a:xfrm>
            <a:off x="77637" y="369332"/>
            <a:ext cx="12113387" cy="6109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1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349" y="61208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이미지 삽입하기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0894" y="430540"/>
            <a:ext cx="635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해당 이미지 파일을 복사한 후 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drawble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폴더에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paste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한다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.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8" y="955148"/>
            <a:ext cx="9615579" cy="54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3774" b="28427"/>
          <a:stretch/>
        </p:blipFill>
        <p:spPr>
          <a:xfrm>
            <a:off x="60385" y="0"/>
            <a:ext cx="4416724" cy="49084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93" y="1583935"/>
            <a:ext cx="3463146" cy="3495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126" y="2818412"/>
            <a:ext cx="4906296" cy="18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6550" b="33020"/>
          <a:stretch/>
        </p:blipFill>
        <p:spPr>
          <a:xfrm>
            <a:off x="189783" y="776376"/>
            <a:ext cx="11750868" cy="53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7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6182" b="9336"/>
          <a:stretch/>
        </p:blipFill>
        <p:spPr>
          <a:xfrm>
            <a:off x="500333" y="369332"/>
            <a:ext cx="10446587" cy="63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007" b="9758"/>
          <a:stretch/>
        </p:blipFill>
        <p:spPr>
          <a:xfrm>
            <a:off x="94890" y="104595"/>
            <a:ext cx="11378242" cy="65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2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2255" y="369398"/>
            <a:ext cx="969609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starry_night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="@string/title01"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="@string/artist01"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04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790</Words>
  <Application>Microsoft Office PowerPoint</Application>
  <PresentationFormat>와이드스크린</PresentationFormat>
  <Paragraphs>165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나눔고딕</vt:lpstr>
      <vt:lpstr>맑은 고딕</vt:lpstr>
      <vt:lpstr>Arial</vt:lpstr>
      <vt:lpstr>Tahoma</vt:lpstr>
      <vt:lpstr>Wingdings</vt:lpstr>
      <vt:lpstr>Office 테마</vt:lpstr>
      <vt:lpstr>제29강 이미지출력 레이아웃 응용실습(1)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제28강 이미지출력 레이아웃 실습</dc:title>
  <dc:creator>Windows 사용자</dc:creator>
  <cp:lastModifiedBy>Administrator</cp:lastModifiedBy>
  <cp:revision>32</cp:revision>
  <dcterms:created xsi:type="dcterms:W3CDTF">2020-05-11T14:21:23Z</dcterms:created>
  <dcterms:modified xsi:type="dcterms:W3CDTF">2023-04-30T13:50:00Z</dcterms:modified>
</cp:coreProperties>
</file>